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20" y="4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F1234-57E0-4D87-9365-A2E12D91F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98C1D3-FF58-4AFE-891C-24E4E9EE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E09A2F-4484-448C-A3FD-7F83CC2E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DB0A9-48DA-41AF-A047-43A52AA7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967DBE-1710-4627-A0B6-52EE7424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9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9B950-6D79-4798-AC5D-D95B33C6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AFB40F1-A04E-4CE3-893B-F190D83B1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53CE64-9361-4F45-8B5C-E2C66750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2BE4E8-DDC2-46DD-8210-9A60D7C1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13885D-864E-405B-8BA8-D29D426B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82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E1484A-EBC7-4623-A97A-113EBE991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E9439B-F175-4D9A-B52B-080490017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18FC84-EB2E-476D-A2D2-456DAE59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15AD28-F375-44EA-B792-98245602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58B354-A0F5-408A-B304-8CE068F8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AC39D-5066-4843-9629-CB180FCD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FF29DE-B05C-41AE-86A4-244DE3149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6A3603-7E38-4C0D-AC5C-DF5F8081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695AFE-0AAF-4341-B8BD-762E28CA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AB51F5-C93C-463E-A3BF-E00D4680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85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681A0-5159-4683-8803-33C31D2B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26B2BA-D331-4B15-996E-A6E279AC2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21BDA6-9D1B-41E9-B275-5F488B7A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B2ECAC-9774-4755-A14B-9293A2BC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6031FD-2D02-45AC-A20D-2A27A6B9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97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4C2C8-466B-4D9E-89DF-2508C3A9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EB172D-6582-4FB2-B077-07FFF8378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DC95A1-8D8A-49E3-865B-A9F563662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AA4F08-C970-4D50-82F0-4B3038F5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EC38CE-E7BA-4071-AC2C-22414D94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7E957E-A351-40E7-A592-45E09350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21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B1390-CB76-4BBF-9ECC-D7CF0E70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A8FD95-5CB4-4CCC-B0EB-EAF220391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A41E67-27D1-41A7-B216-C66048531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58559D-E37B-4C1C-B12F-5CE1D9525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252D2A-3316-41B5-A2A8-2BDEFF97F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D63F963-9D4D-4DB6-92D6-79419807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A45D2D-B12C-4C19-AAD2-98E8762B7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3E4B78B-C340-4FD9-8D96-03190E97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35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91DF3-68A2-420F-BDE9-31FCEBB0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32058B-DD1D-436C-9C4B-65FDAA1B4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060E82-8E4B-419D-819B-DE7B065D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29106A-D6E5-46C4-8E5E-E0B0AF5D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32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B9CE56-9AB0-4EC7-965B-8D4CF35B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B23032-F507-4F35-B4BA-5EBEC707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C3BA64-4D45-4366-88CE-2EF5FBC3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3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CFB39-CBB2-4864-9D40-7A2F3A1A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0156BC-E81D-468C-8DA9-47AC33B0C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743196-BD38-40EC-9D28-D0380DE02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E9A89A-EE8F-44FF-8082-07F492C2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EF0E0E-8F6A-4588-84AC-B61A63FF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1A5257-AE23-45C9-9E2A-44DEA1A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28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31790-B2A7-437E-9C14-FA0B9E11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6E6D141-D81C-40E6-9BC1-05F117C54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C8593B-8371-4A37-B712-4A803DBAA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6AB600-E821-472D-9CAA-C23F6F0C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11D178-A3DA-48B6-9317-5298FF8B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6C0B88-C267-4BE4-AB57-125A9A63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6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4912202-1107-4D18-9223-ECC88CFA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90DF34-5D0D-4EE8-893D-FCA694A81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91BB54-3653-478B-A875-8CEFD3296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82514-CB19-4721-BB63-C04A271B144B}" type="datetimeFigureOut">
              <a:rPr lang="en-GB" smtClean="0"/>
              <a:t>17/05/2022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358257-214B-497D-84AC-8A09496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B4E561-F6A6-43F5-B152-0A9B1E4EB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27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99EA4CE-8BD3-462B-8E1A-DA7F30BA9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6018" r="18783" b="23841"/>
          <a:stretch/>
        </p:blipFill>
        <p:spPr>
          <a:xfrm>
            <a:off x="1978212" y="1219199"/>
            <a:ext cx="3801035" cy="40400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94A13B-43EF-4C68-BD3C-41431B919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1" t="6018" r="18769" b="23841"/>
          <a:stretch/>
        </p:blipFill>
        <p:spPr>
          <a:xfrm>
            <a:off x="6478494" y="1219199"/>
            <a:ext cx="3801035" cy="40400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C7C648C-1DE9-4DF4-80EB-1C1D93EA3B88}"/>
              </a:ext>
            </a:extLst>
          </p:cNvPr>
          <p:cNvSpPr txBox="1"/>
          <p:nvPr/>
        </p:nvSpPr>
        <p:spPr>
          <a:xfrm>
            <a:off x="191248" y="167341"/>
            <a:ext cx="196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de-DE" altLang="zh-CN" dirty="0" err="1"/>
              <a:t>apari</a:t>
            </a:r>
            <a:r>
              <a:rPr lang="de-DE" altLang="zh-CN" dirty="0"/>
              <a:t> </a:t>
            </a:r>
            <a:r>
              <a:rPr lang="de-DE" altLang="zh-CN" dirty="0" err="1"/>
              <a:t>Result</a:t>
            </a:r>
            <a:r>
              <a:rPr lang="de-DE" altLang="zh-CN" dirty="0"/>
              <a:t> 60X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75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11BC422-6DA9-4A39-A352-75E8506360DC}"/>
              </a:ext>
            </a:extLst>
          </p:cNvPr>
          <p:cNvSpPr txBox="1"/>
          <p:nvPr/>
        </p:nvSpPr>
        <p:spPr>
          <a:xfrm>
            <a:off x="191247" y="167341"/>
            <a:ext cx="29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de-DE" altLang="zh-CN" dirty="0" err="1"/>
              <a:t>apari</a:t>
            </a:r>
            <a:r>
              <a:rPr lang="de-DE" altLang="zh-CN" dirty="0"/>
              <a:t> </a:t>
            </a:r>
            <a:r>
              <a:rPr lang="de-DE" altLang="zh-CN" dirty="0" err="1"/>
              <a:t>Result</a:t>
            </a:r>
            <a:r>
              <a:rPr lang="de-DE" altLang="zh-CN" dirty="0"/>
              <a:t> </a:t>
            </a:r>
            <a:r>
              <a:rPr lang="de-DE" altLang="zh-CN" dirty="0" err="1"/>
              <a:t>Lossless</a:t>
            </a:r>
            <a:r>
              <a:rPr lang="de-DE" altLang="zh-CN" dirty="0"/>
              <a:t> 60X</a:t>
            </a:r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22CE47-5857-4A27-A33B-F752D624A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19199" b="14586"/>
          <a:stretch/>
        </p:blipFill>
        <p:spPr>
          <a:xfrm>
            <a:off x="6580094" y="969077"/>
            <a:ext cx="3759200" cy="49198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057B80-0ACB-4261-98BE-C5E0ABE9F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19199" b="14587"/>
          <a:stretch/>
        </p:blipFill>
        <p:spPr>
          <a:xfrm>
            <a:off x="1852707" y="969078"/>
            <a:ext cx="3759200" cy="49198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0637A91-1872-4A52-A3A3-174FCA066F44}"/>
              </a:ext>
            </a:extLst>
          </p:cNvPr>
          <p:cNvSpPr txBox="1"/>
          <p:nvPr/>
        </p:nvSpPr>
        <p:spPr>
          <a:xfrm>
            <a:off x="3182471" y="5888922"/>
            <a:ext cx="109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Widefield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289571-5B93-490D-A2F7-523C0B227BC1}"/>
              </a:ext>
            </a:extLst>
          </p:cNvPr>
          <p:cNvSpPr txBox="1"/>
          <p:nvPr/>
        </p:nvSpPr>
        <p:spPr>
          <a:xfrm>
            <a:off x="7909860" y="5888922"/>
            <a:ext cx="159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67590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2D13452-C057-4F8D-B08D-BF1A02F2E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1" r="19510" b="15645"/>
          <a:stretch/>
        </p:blipFill>
        <p:spPr>
          <a:xfrm>
            <a:off x="6308162" y="947269"/>
            <a:ext cx="3783106" cy="48588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27C1618-EF7E-450A-9026-05A2B183DB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1" r="19509" b="15645"/>
          <a:stretch/>
        </p:blipFill>
        <p:spPr>
          <a:xfrm>
            <a:off x="1840751" y="947269"/>
            <a:ext cx="3783106" cy="485887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C8203A4-8170-4299-8609-0BD3865A1C02}"/>
              </a:ext>
            </a:extLst>
          </p:cNvPr>
          <p:cNvSpPr txBox="1"/>
          <p:nvPr/>
        </p:nvSpPr>
        <p:spPr>
          <a:xfrm>
            <a:off x="3304984" y="5875475"/>
            <a:ext cx="112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Lossless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A01B12-F2EB-4957-9B47-E25A080D35C5}"/>
              </a:ext>
            </a:extLst>
          </p:cNvPr>
          <p:cNvSpPr txBox="1"/>
          <p:nvPr/>
        </p:nvSpPr>
        <p:spPr>
          <a:xfrm>
            <a:off x="7906871" y="5875475"/>
            <a:ext cx="57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8Bit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DE9F50B-B4E5-4950-89D7-D0D315851A55}"/>
              </a:ext>
            </a:extLst>
          </p:cNvPr>
          <p:cNvSpPr txBox="1"/>
          <p:nvPr/>
        </p:nvSpPr>
        <p:spPr>
          <a:xfrm>
            <a:off x="191247" y="167341"/>
            <a:ext cx="29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59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3B2D444-3247-4A0B-ADAA-23650D481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4" t="29467" r="34762" b="43140"/>
          <a:stretch/>
        </p:blipFill>
        <p:spPr>
          <a:xfrm>
            <a:off x="753035" y="1010020"/>
            <a:ext cx="4874997" cy="468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C6524B-35BB-4BD4-8DD2-4E74D72A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4" t="29467" r="34762" b="43141"/>
          <a:stretch/>
        </p:blipFill>
        <p:spPr>
          <a:xfrm>
            <a:off x="6137835" y="1010020"/>
            <a:ext cx="4874996" cy="468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5A2DF9-EAB7-4D96-8408-B423B54D8ACB}"/>
              </a:ext>
            </a:extLst>
          </p:cNvPr>
          <p:cNvSpPr txBox="1"/>
          <p:nvPr/>
        </p:nvSpPr>
        <p:spPr>
          <a:xfrm>
            <a:off x="2717940" y="5785828"/>
            <a:ext cx="94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Lossless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9678E41-70BF-46AB-81B1-C56A480CDFBE}"/>
              </a:ext>
            </a:extLst>
          </p:cNvPr>
          <p:cNvSpPr txBox="1"/>
          <p:nvPr/>
        </p:nvSpPr>
        <p:spPr>
          <a:xfrm>
            <a:off x="8288463" y="5785828"/>
            <a:ext cx="57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8Bit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D45E6-DF2E-498C-A222-DF31EBD89905}"/>
              </a:ext>
            </a:extLst>
          </p:cNvPr>
          <p:cNvSpPr txBox="1"/>
          <p:nvPr/>
        </p:nvSpPr>
        <p:spPr>
          <a:xfrm>
            <a:off x="191247" y="167341"/>
            <a:ext cx="336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Crop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38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95ACD68-4186-4588-A63A-7226A36DA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87" y="1255058"/>
            <a:ext cx="4680000" cy="4680000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20E0CC2-D473-4A05-B7E3-E4C31FC7DC2B}"/>
              </a:ext>
            </a:extLst>
          </p:cNvPr>
          <p:cNvGrpSpPr/>
          <p:nvPr/>
        </p:nvGrpSpPr>
        <p:grpSpPr>
          <a:xfrm>
            <a:off x="1256553" y="1255058"/>
            <a:ext cx="4680000" cy="4680000"/>
            <a:chOff x="1178859" y="1089000"/>
            <a:chExt cx="4680000" cy="46800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BFAB4E98-E3CA-4A99-95B9-BAE7B2E87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8859" y="1089000"/>
              <a:ext cx="4680000" cy="4680000"/>
            </a:xfrm>
            <a:prstGeom prst="rect">
              <a:avLst/>
            </a:prstGeom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C7607E1-F607-4953-9C84-92A2833455D8}"/>
                </a:ext>
              </a:extLst>
            </p:cNvPr>
            <p:cNvCxnSpPr/>
            <p:nvPr/>
          </p:nvCxnSpPr>
          <p:spPr>
            <a:xfrm>
              <a:off x="5241365" y="5492376"/>
              <a:ext cx="216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BC1C9269-4D6B-4192-A3E1-3C15B781852F}"/>
                </a:ext>
              </a:extLst>
            </p:cNvPr>
            <p:cNvSpPr txBox="1"/>
            <p:nvPr/>
          </p:nvSpPr>
          <p:spPr>
            <a:xfrm>
              <a:off x="5058259" y="5230766"/>
              <a:ext cx="5822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10 </a:t>
              </a:r>
              <a:r>
                <a:rPr lang="de-DE" sz="1100" dirty="0">
                  <a:solidFill>
                    <a:schemeClr val="bg1"/>
                  </a:solidFill>
                </a:rPr>
                <a:t>µm</a:t>
              </a:r>
              <a:r>
                <a:rPr lang="en-GB" sz="11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042EDEA-D4CE-4513-8F05-C26390782A65}"/>
              </a:ext>
            </a:extLst>
          </p:cNvPr>
          <p:cNvSpPr txBox="1"/>
          <p:nvPr/>
        </p:nvSpPr>
        <p:spPr>
          <a:xfrm>
            <a:off x="191247" y="167341"/>
            <a:ext cx="29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de-DE" altLang="zh-CN" dirty="0" err="1"/>
              <a:t>apari</a:t>
            </a:r>
            <a:r>
              <a:rPr lang="de-DE" altLang="zh-CN" dirty="0"/>
              <a:t> </a:t>
            </a:r>
            <a:r>
              <a:rPr lang="de-DE" altLang="zh-CN" dirty="0" err="1"/>
              <a:t>Result</a:t>
            </a:r>
            <a:r>
              <a:rPr lang="de-DE" altLang="zh-CN" dirty="0"/>
              <a:t> </a:t>
            </a:r>
            <a:r>
              <a:rPr lang="de-DE" altLang="zh-CN" dirty="0" err="1"/>
              <a:t>Lossless</a:t>
            </a:r>
            <a:r>
              <a:rPr lang="de-DE" altLang="zh-CN" dirty="0"/>
              <a:t> 20X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7C4610-4E01-4A9E-BF62-E6DA8B52FFAE}"/>
              </a:ext>
            </a:extLst>
          </p:cNvPr>
          <p:cNvSpPr txBox="1"/>
          <p:nvPr/>
        </p:nvSpPr>
        <p:spPr>
          <a:xfrm>
            <a:off x="3046717" y="5935058"/>
            <a:ext cx="109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Widefield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E4FF7F2-B577-44D2-B53D-F20919897B60}"/>
              </a:ext>
            </a:extLst>
          </p:cNvPr>
          <p:cNvSpPr txBox="1"/>
          <p:nvPr/>
        </p:nvSpPr>
        <p:spPr>
          <a:xfrm>
            <a:off x="8123176" y="5935058"/>
            <a:ext cx="159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3100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95ACD68-4186-4588-A63A-7226A36DA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3" t="24294" r="47280" b="53548"/>
          <a:stretch/>
        </p:blipFill>
        <p:spPr>
          <a:xfrm>
            <a:off x="6175513" y="1524000"/>
            <a:ext cx="4324594" cy="360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FAB4E98-E3CA-4A99-95B9-BAE7B2E87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03" t="24294" r="47280" b="53548"/>
          <a:stretch/>
        </p:blipFill>
        <p:spPr>
          <a:xfrm>
            <a:off x="1305340" y="1524000"/>
            <a:ext cx="4324594" cy="360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42EDEA-D4CE-4513-8F05-C26390782A65}"/>
              </a:ext>
            </a:extLst>
          </p:cNvPr>
          <p:cNvSpPr txBox="1"/>
          <p:nvPr/>
        </p:nvSpPr>
        <p:spPr>
          <a:xfrm>
            <a:off x="191247" y="167341"/>
            <a:ext cx="321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de-DE" altLang="zh-CN" dirty="0" err="1"/>
              <a:t>apari</a:t>
            </a:r>
            <a:r>
              <a:rPr lang="de-DE" altLang="zh-CN" dirty="0"/>
              <a:t> </a:t>
            </a:r>
            <a:r>
              <a:rPr lang="de-DE" altLang="zh-CN" dirty="0" err="1"/>
              <a:t>Result</a:t>
            </a:r>
            <a:r>
              <a:rPr lang="de-DE" altLang="zh-CN" dirty="0"/>
              <a:t> </a:t>
            </a:r>
            <a:r>
              <a:rPr lang="de-DE" altLang="zh-CN" dirty="0" err="1"/>
              <a:t>Lossless</a:t>
            </a:r>
            <a:r>
              <a:rPr lang="de-DE" altLang="zh-CN" dirty="0"/>
              <a:t> 20X </a:t>
            </a:r>
            <a:r>
              <a:rPr lang="de-DE" altLang="zh-CN" dirty="0" err="1"/>
              <a:t>Crop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EC4239-7A1A-4ADC-AE77-69F10F190979}"/>
              </a:ext>
            </a:extLst>
          </p:cNvPr>
          <p:cNvSpPr txBox="1"/>
          <p:nvPr/>
        </p:nvSpPr>
        <p:spPr>
          <a:xfrm>
            <a:off x="2855973" y="5149334"/>
            <a:ext cx="109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Widefield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DC8C480-019F-4B1D-B11C-E49958634417}"/>
              </a:ext>
            </a:extLst>
          </p:cNvPr>
          <p:cNvSpPr txBox="1"/>
          <p:nvPr/>
        </p:nvSpPr>
        <p:spPr>
          <a:xfrm>
            <a:off x="7739205" y="5149334"/>
            <a:ext cx="159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5641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8936F10C-4EF2-4349-82C2-AAD1FC01B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96" y="1292087"/>
            <a:ext cx="4680000" cy="468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9297F24-9E27-4988-BCB5-A11DB969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6" y="1292087"/>
            <a:ext cx="4680000" cy="4680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CDF1097-3D4C-4398-BBF7-C864A7EB7567}"/>
              </a:ext>
            </a:extLst>
          </p:cNvPr>
          <p:cNvSpPr txBox="1"/>
          <p:nvPr/>
        </p:nvSpPr>
        <p:spPr>
          <a:xfrm>
            <a:off x="3311610" y="5972087"/>
            <a:ext cx="112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Lossless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902E5B9-E837-41F2-889F-B9309627B9F8}"/>
              </a:ext>
            </a:extLst>
          </p:cNvPr>
          <p:cNvSpPr txBox="1"/>
          <p:nvPr/>
        </p:nvSpPr>
        <p:spPr>
          <a:xfrm>
            <a:off x="8536756" y="5972087"/>
            <a:ext cx="57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8Bit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4049F79-020E-47F3-A13A-6E8A2B6F7F76}"/>
              </a:ext>
            </a:extLst>
          </p:cNvPr>
          <p:cNvSpPr txBox="1"/>
          <p:nvPr/>
        </p:nvSpPr>
        <p:spPr>
          <a:xfrm>
            <a:off x="191247" y="167341"/>
            <a:ext cx="29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80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Breitbild</PresentationFormat>
  <Paragraphs>20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等线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Wang,Haoran //Leibniz-IPHT</dc:creator>
  <cp:lastModifiedBy>Wang,Haoran //Leibniz-IPHT</cp:lastModifiedBy>
  <cp:revision>7</cp:revision>
  <dcterms:created xsi:type="dcterms:W3CDTF">2022-05-17T15:47:31Z</dcterms:created>
  <dcterms:modified xsi:type="dcterms:W3CDTF">2022-05-17T17:17:38Z</dcterms:modified>
</cp:coreProperties>
</file>